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58" r:id="rId4"/>
    <p:sldId id="263" r:id="rId5"/>
    <p:sldId id="266" r:id="rId6"/>
    <p:sldId id="264" r:id="rId7"/>
    <p:sldId id="260" r:id="rId8"/>
    <p:sldId id="265" r:id="rId9"/>
    <p:sldId id="261"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4694"/>
  </p:normalViewPr>
  <p:slideViewPr>
    <p:cSldViewPr snapToGrid="0" snapToObjects="1">
      <p:cViewPr>
        <p:scale>
          <a:sx n="111" d="100"/>
          <a:sy n="111" d="100"/>
        </p:scale>
        <p:origin x="632" y="5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10/27/20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‹Nº›</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10/27/20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10/27/20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10/27/20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10/27/20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10/27/20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10/27/20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10/27/20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10/27/20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10/27/20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10/27/20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10/27/20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10/27/20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10/27/20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10/27/20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10/27/20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Banksy" TargetMode="External"/><Relationship Id="rId2" Type="http://schemas.openxmlformats.org/officeDocument/2006/relationships/hyperlink" Target="http://digicult.it/news/christian-boltanski-dopo/" TargetMode="External"/><Relationship Id="rId1" Type="http://schemas.openxmlformats.org/officeDocument/2006/relationships/slideLayout" Target="../slideLayouts/slideLayout2.xml"/><Relationship Id="rId4" Type="http://schemas.openxmlformats.org/officeDocument/2006/relationships/hyperlink" Target="https://es.wikipedia.org/wiki/Christian_Boltansk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5AFCFC-2A79-6D47-B90A-9A01949A672B}"/>
              </a:ext>
            </a:extLst>
          </p:cNvPr>
          <p:cNvSpPr>
            <a:spLocks noGrp="1"/>
          </p:cNvSpPr>
          <p:nvPr>
            <p:ph type="ctrTitle"/>
          </p:nvPr>
        </p:nvSpPr>
        <p:spPr/>
        <p:txBody>
          <a:bodyPr/>
          <a:lstStyle/>
          <a:p>
            <a:r>
              <a:rPr lang="es-CO" i="1" dirty="0"/>
              <a:t>SHARK TANK PRESENTATION</a:t>
            </a:r>
          </a:p>
        </p:txBody>
      </p:sp>
      <p:sp>
        <p:nvSpPr>
          <p:cNvPr id="3" name="Subtítulo 2">
            <a:extLst>
              <a:ext uri="{FF2B5EF4-FFF2-40B4-BE49-F238E27FC236}">
                <a16:creationId xmlns:a16="http://schemas.microsoft.com/office/drawing/2014/main" id="{FD434F95-5D09-7447-A991-45F05A21A835}"/>
              </a:ext>
            </a:extLst>
          </p:cNvPr>
          <p:cNvSpPr>
            <a:spLocks noGrp="1"/>
          </p:cNvSpPr>
          <p:nvPr>
            <p:ph type="subTitle" idx="1"/>
          </p:nvPr>
        </p:nvSpPr>
        <p:spPr/>
        <p:txBody>
          <a:bodyPr>
            <a:normAutofit lnSpcReduction="10000"/>
          </a:bodyPr>
          <a:lstStyle/>
          <a:p>
            <a:r>
              <a:rPr lang="es-CO" i="1" dirty="0"/>
              <a:t>PABLO GONZALEZ VELASCO</a:t>
            </a:r>
          </a:p>
          <a:p>
            <a:r>
              <a:rPr lang="es-CO" i="1" dirty="0"/>
              <a:t>9C</a:t>
            </a:r>
          </a:p>
          <a:p>
            <a:r>
              <a:rPr lang="es-CO" i="1" dirty="0"/>
              <a:t>27/10/2020</a:t>
            </a:r>
          </a:p>
        </p:txBody>
      </p:sp>
    </p:spTree>
    <p:extLst>
      <p:ext uri="{BB962C8B-B14F-4D97-AF65-F5344CB8AC3E}">
        <p14:creationId xmlns:p14="http://schemas.microsoft.com/office/powerpoint/2010/main" val="1674151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AA851A-CD78-4E45-AC74-4F7445850B8B}"/>
              </a:ext>
            </a:extLst>
          </p:cNvPr>
          <p:cNvSpPr>
            <a:spLocks noGrp="1"/>
          </p:cNvSpPr>
          <p:nvPr>
            <p:ph type="title"/>
          </p:nvPr>
        </p:nvSpPr>
        <p:spPr/>
        <p:txBody>
          <a:bodyPr/>
          <a:lstStyle/>
          <a:p>
            <a:r>
              <a:rPr lang="es-CO" i="1" dirty="0"/>
              <a:t>PROPOSAL OF MY PROJECT</a:t>
            </a:r>
          </a:p>
        </p:txBody>
      </p:sp>
      <p:sp>
        <p:nvSpPr>
          <p:cNvPr id="3" name="Marcador de contenido 2">
            <a:extLst>
              <a:ext uri="{FF2B5EF4-FFF2-40B4-BE49-F238E27FC236}">
                <a16:creationId xmlns:a16="http://schemas.microsoft.com/office/drawing/2014/main" id="{B024A735-0A0C-1C48-841B-D6C1082B1DF6}"/>
              </a:ext>
            </a:extLst>
          </p:cNvPr>
          <p:cNvSpPr>
            <a:spLocks noGrp="1"/>
          </p:cNvSpPr>
          <p:nvPr>
            <p:ph idx="1"/>
          </p:nvPr>
        </p:nvSpPr>
        <p:spPr/>
        <p:txBody>
          <a:bodyPr>
            <a:normAutofit lnSpcReduction="10000"/>
          </a:bodyPr>
          <a:lstStyle/>
          <a:p>
            <a:r>
              <a:rPr lang="es-CO" dirty="0"/>
              <a:t>What I want to show in my project is a timeline that is around a soccer field where there will be photographs, trophies, texts, that are related to soccer, all these objects present are part of my archive. In the center of the soccer field would be the title in the stencil technique, the title would a sentence of a text that i choose. Here I am going to use different techniques such as blackout poem where I am going to remove the least important of the present texts, I am also going to use Christian Boltanski as a reference due that his works have many photos, of families, friends, between others and mine will be present all these characters that have shared with me during this timeline.</a:t>
            </a:r>
          </a:p>
        </p:txBody>
      </p:sp>
    </p:spTree>
    <p:extLst>
      <p:ext uri="{BB962C8B-B14F-4D97-AF65-F5344CB8AC3E}">
        <p14:creationId xmlns:p14="http://schemas.microsoft.com/office/powerpoint/2010/main" val="3017553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70">
            <a:extLst>
              <a:ext uri="{FF2B5EF4-FFF2-40B4-BE49-F238E27FC236}">
                <a16:creationId xmlns:a16="http://schemas.microsoft.com/office/drawing/2014/main" id="{333F0879-3DA0-4CB8-B35E-A0AD4255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029" name="Rectangle 72">
            <a:extLst>
              <a:ext uri="{FF2B5EF4-FFF2-40B4-BE49-F238E27FC236}">
                <a16:creationId xmlns:a16="http://schemas.microsoft.com/office/drawing/2014/main" id="{324D2183-F388-476E-92A9-D6639D69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243462E7-1698-4B21-BE89-AEFAC7C2F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ítulo 1">
            <a:extLst>
              <a:ext uri="{FF2B5EF4-FFF2-40B4-BE49-F238E27FC236}">
                <a16:creationId xmlns:a16="http://schemas.microsoft.com/office/drawing/2014/main" id="{2C956F06-55BF-CE44-B832-36D5970FF4CD}"/>
              </a:ext>
            </a:extLst>
          </p:cNvPr>
          <p:cNvSpPr>
            <a:spLocks noGrp="1"/>
          </p:cNvSpPr>
          <p:nvPr>
            <p:ph type="title"/>
          </p:nvPr>
        </p:nvSpPr>
        <p:spPr>
          <a:xfrm>
            <a:off x="929140" y="972766"/>
            <a:ext cx="2835464" cy="1254868"/>
          </a:xfrm>
        </p:spPr>
        <p:txBody>
          <a:bodyPr anchor="b">
            <a:normAutofit/>
          </a:bodyPr>
          <a:lstStyle/>
          <a:p>
            <a:r>
              <a:rPr lang="es-CO" sz="2800" i="1">
                <a:solidFill>
                  <a:srgbClr val="262626"/>
                </a:solidFill>
              </a:rPr>
              <a:t>Bansky</a:t>
            </a:r>
          </a:p>
        </p:txBody>
      </p:sp>
      <p:sp>
        <p:nvSpPr>
          <p:cNvPr id="3" name="Marcador de contenido 2">
            <a:extLst>
              <a:ext uri="{FF2B5EF4-FFF2-40B4-BE49-F238E27FC236}">
                <a16:creationId xmlns:a16="http://schemas.microsoft.com/office/drawing/2014/main" id="{92C4D0F2-8D79-BD42-A496-F51876BF37B8}"/>
              </a:ext>
            </a:extLst>
          </p:cNvPr>
          <p:cNvSpPr>
            <a:spLocks noGrp="1"/>
          </p:cNvSpPr>
          <p:nvPr>
            <p:ph idx="1"/>
          </p:nvPr>
        </p:nvSpPr>
        <p:spPr>
          <a:xfrm>
            <a:off x="929141" y="2430471"/>
            <a:ext cx="2835464" cy="3552039"/>
          </a:xfrm>
        </p:spPr>
        <p:txBody>
          <a:bodyPr>
            <a:normAutofit/>
          </a:bodyPr>
          <a:lstStyle/>
          <a:p>
            <a:r>
              <a:rPr lang="es-CO" sz="1800">
                <a:solidFill>
                  <a:srgbClr val="262626"/>
                </a:solidFill>
              </a:rPr>
              <a:t>Bansky is an Englan street artist, the technique that he uses is stencils that is basically used with grafitis. His works are based on political and social commentarys that he had been develop around the streets of all the world. </a:t>
            </a:r>
          </a:p>
        </p:txBody>
      </p:sp>
      <p:sp useBgFill="1">
        <p:nvSpPr>
          <p:cNvPr id="77" name="Rectangle 76">
            <a:extLst>
              <a:ext uri="{FF2B5EF4-FFF2-40B4-BE49-F238E27FC236}">
                <a16:creationId xmlns:a16="http://schemas.microsoft.com/office/drawing/2014/main" id="{6C22FCAC-D7EC-4A52-B153-FF761E223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 Banksy Stencil On A Wall In Liverpool Uk stock photo  d1b21fac-4946-4a9a-8913-66ef9f5cbb16">
            <a:extLst>
              <a:ext uri="{FF2B5EF4-FFF2-40B4-BE49-F238E27FC236}">
                <a16:creationId xmlns:a16="http://schemas.microsoft.com/office/drawing/2014/main" id="{85B16070-05B0-D645-BD5A-397996EAA22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435910" y="1119654"/>
            <a:ext cx="6098041" cy="4567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6140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72F6A24-139E-4EB5-86D2-431F42EF8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3963AE85-BE5D-4975-BACF-DDDCC9C2AC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74" name="Picture 73">
              <a:extLst>
                <a:ext uri="{FF2B5EF4-FFF2-40B4-BE49-F238E27FC236}">
                  <a16:creationId xmlns:a16="http://schemas.microsoft.com/office/drawing/2014/main" id="{1E7751F0-16BF-4A9D-B778-5D46B92B44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5" name="Rectangle 74">
              <a:extLst>
                <a:ext uri="{FF2B5EF4-FFF2-40B4-BE49-F238E27FC236}">
                  <a16:creationId xmlns:a16="http://schemas.microsoft.com/office/drawing/2014/main" id="{1D755924-121A-47AA-8613-995D4108BC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6" name="Picture 75">
              <a:extLst>
                <a:ext uri="{FF2B5EF4-FFF2-40B4-BE49-F238E27FC236}">
                  <a16:creationId xmlns:a16="http://schemas.microsoft.com/office/drawing/2014/main" id="{B4D2AFDA-19BE-4455-830E-1541E5D7BAE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77" name="Picture 76">
              <a:extLst>
                <a:ext uri="{FF2B5EF4-FFF2-40B4-BE49-F238E27FC236}">
                  <a16:creationId xmlns:a16="http://schemas.microsoft.com/office/drawing/2014/main" id="{0FB15EBF-E414-4E00-87E7-700A78A60F6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ítulo 1">
            <a:extLst>
              <a:ext uri="{FF2B5EF4-FFF2-40B4-BE49-F238E27FC236}">
                <a16:creationId xmlns:a16="http://schemas.microsoft.com/office/drawing/2014/main" id="{739D0EBA-9F31-F94F-B581-EDB55ABC098E}"/>
              </a:ext>
            </a:extLst>
          </p:cNvPr>
          <p:cNvSpPr>
            <a:spLocks noGrp="1"/>
          </p:cNvSpPr>
          <p:nvPr>
            <p:ph type="title"/>
          </p:nvPr>
        </p:nvSpPr>
        <p:spPr>
          <a:xfrm>
            <a:off x="6094412" y="982132"/>
            <a:ext cx="4802185" cy="1303867"/>
          </a:xfrm>
        </p:spPr>
        <p:txBody>
          <a:bodyPr>
            <a:normAutofit/>
          </a:bodyPr>
          <a:lstStyle/>
          <a:p>
            <a:r>
              <a:rPr lang="es-CO" i="1" dirty="0"/>
              <a:t>Christian Boltanski</a:t>
            </a:r>
          </a:p>
        </p:txBody>
      </p:sp>
      <p:sp>
        <p:nvSpPr>
          <p:cNvPr id="79" name="Rectangle 78">
            <a:extLst>
              <a:ext uri="{FF2B5EF4-FFF2-40B4-BE49-F238E27FC236}">
                <a16:creationId xmlns:a16="http://schemas.microsoft.com/office/drawing/2014/main" id="{C9DA5B05-DD14-4860-AC45-02A8D2EE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hristian Boltanski . – MI REFUGIO">
            <a:extLst>
              <a:ext uri="{FF2B5EF4-FFF2-40B4-BE49-F238E27FC236}">
                <a16:creationId xmlns:a16="http://schemas.microsoft.com/office/drawing/2014/main" id="{05F5BBAA-D961-DB48-8948-18305F5F6E7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9121" r="37562"/>
          <a:stretch/>
        </p:blipFill>
        <p:spPr bwMode="auto">
          <a:xfrm>
            <a:off x="1412683" y="1410208"/>
            <a:ext cx="3876801" cy="3858780"/>
          </a:xfrm>
          <a:prstGeom prst="rect">
            <a:avLst/>
          </a:prstGeom>
          <a:noFill/>
          <a:extLst>
            <a:ext uri="{909E8E84-426E-40DD-AFC4-6F175D3DCCD1}">
              <a14:hiddenFill xmlns:a14="http://schemas.microsoft.com/office/drawing/2010/main">
                <a:solidFill>
                  <a:srgbClr val="FFFFFF"/>
                </a:solidFill>
              </a14:hiddenFill>
            </a:ext>
          </a:extLst>
        </p:spPr>
      </p:pic>
      <p:cxnSp>
        <p:nvCxnSpPr>
          <p:cNvPr id="81" name="Straight Connector 80">
            <a:extLst>
              <a:ext uri="{FF2B5EF4-FFF2-40B4-BE49-F238E27FC236}">
                <a16:creationId xmlns:a16="http://schemas.microsoft.com/office/drawing/2014/main" id="{36BE37AC-AD36-4C42-9B8C-C5500F4E7C6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Marcador de contenido 2">
            <a:extLst>
              <a:ext uri="{FF2B5EF4-FFF2-40B4-BE49-F238E27FC236}">
                <a16:creationId xmlns:a16="http://schemas.microsoft.com/office/drawing/2014/main" id="{32423E75-4C7F-3B49-8BEC-947E5F0B60E8}"/>
              </a:ext>
            </a:extLst>
          </p:cNvPr>
          <p:cNvSpPr>
            <a:spLocks noGrp="1"/>
          </p:cNvSpPr>
          <p:nvPr>
            <p:ph idx="1"/>
          </p:nvPr>
        </p:nvSpPr>
        <p:spPr>
          <a:xfrm>
            <a:off x="6094412" y="2556932"/>
            <a:ext cx="4802184" cy="3318936"/>
          </a:xfrm>
        </p:spPr>
        <p:txBody>
          <a:bodyPr>
            <a:normAutofit/>
          </a:bodyPr>
          <a:lstStyle/>
          <a:p>
            <a:r>
              <a:rPr lang="es-CO" dirty="0"/>
              <a:t>Christian Boltanski was a french artist, that is known basiccally from his installations, photographys, cinema, sculpture techniques that he develops in his pieces of art. </a:t>
            </a:r>
          </a:p>
        </p:txBody>
      </p:sp>
    </p:spTree>
    <p:extLst>
      <p:ext uri="{BB962C8B-B14F-4D97-AF65-F5344CB8AC3E}">
        <p14:creationId xmlns:p14="http://schemas.microsoft.com/office/powerpoint/2010/main" val="2648384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2AC0F86-9A78-4E84-A4B4-ADB8B2629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AF78B9E-8BE2-4706-9377-A05FA25ABA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74" name="Picture 73">
              <a:extLst>
                <a:ext uri="{FF2B5EF4-FFF2-40B4-BE49-F238E27FC236}">
                  <a16:creationId xmlns:a16="http://schemas.microsoft.com/office/drawing/2014/main" id="{32CDFDE2-4DB3-4623-BA21-187D1B710FB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5" name="Rectangle 74">
              <a:extLst>
                <a:ext uri="{FF2B5EF4-FFF2-40B4-BE49-F238E27FC236}">
                  <a16:creationId xmlns:a16="http://schemas.microsoft.com/office/drawing/2014/main" id="{ED74B2AA-1443-4E9B-8462-F7F5B8525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6" name="Picture 75">
              <a:extLst>
                <a:ext uri="{FF2B5EF4-FFF2-40B4-BE49-F238E27FC236}">
                  <a16:creationId xmlns:a16="http://schemas.microsoft.com/office/drawing/2014/main" id="{9BB652B6-7300-49EC-9422-EF5342492AF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77" name="Picture 76">
              <a:extLst>
                <a:ext uri="{FF2B5EF4-FFF2-40B4-BE49-F238E27FC236}">
                  <a16:creationId xmlns:a16="http://schemas.microsoft.com/office/drawing/2014/main" id="{D0909587-01DE-424D-A15F-DAA28CF2CD3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ítulo 1">
            <a:extLst>
              <a:ext uri="{FF2B5EF4-FFF2-40B4-BE49-F238E27FC236}">
                <a16:creationId xmlns:a16="http://schemas.microsoft.com/office/drawing/2014/main" id="{BD13E8B2-1CF8-2A48-884D-80D547587ED4}"/>
              </a:ext>
            </a:extLst>
          </p:cNvPr>
          <p:cNvSpPr>
            <a:spLocks noGrp="1"/>
          </p:cNvSpPr>
          <p:nvPr>
            <p:ph type="title"/>
          </p:nvPr>
        </p:nvSpPr>
        <p:spPr>
          <a:xfrm>
            <a:off x="7535825" y="982132"/>
            <a:ext cx="3360772" cy="1303867"/>
          </a:xfrm>
        </p:spPr>
        <p:txBody>
          <a:bodyPr>
            <a:normAutofit/>
          </a:bodyPr>
          <a:lstStyle/>
          <a:p>
            <a:r>
              <a:rPr lang="es-CO" i="1" dirty="0"/>
              <a:t>Blackout Poem</a:t>
            </a:r>
          </a:p>
        </p:txBody>
      </p:sp>
      <p:sp>
        <p:nvSpPr>
          <p:cNvPr id="79" name="Rectangle 78">
            <a:extLst>
              <a:ext uri="{FF2B5EF4-FFF2-40B4-BE49-F238E27FC236}">
                <a16:creationId xmlns:a16="http://schemas.microsoft.com/office/drawing/2014/main" id="{69A54E25-1C05-48E5-A5CC-3778C1D363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class 12 blackout poetry style | youth, democracy &amp; the entertainment  industries">
            <a:extLst>
              <a:ext uri="{FF2B5EF4-FFF2-40B4-BE49-F238E27FC236}">
                <a16:creationId xmlns:a16="http://schemas.microsoft.com/office/drawing/2014/main" id="{3D4F10DD-8041-FF44-8F9A-BF262A4540B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443" r="7809" b="-1"/>
          <a:stretch/>
        </p:blipFill>
        <p:spPr bwMode="auto">
          <a:xfrm>
            <a:off x="1412683" y="1410208"/>
            <a:ext cx="5278777" cy="3858780"/>
          </a:xfrm>
          <a:prstGeom prst="rect">
            <a:avLst/>
          </a:prstGeom>
          <a:noFill/>
          <a:extLst>
            <a:ext uri="{909E8E84-426E-40DD-AFC4-6F175D3DCCD1}">
              <a14:hiddenFill xmlns:a14="http://schemas.microsoft.com/office/drawing/2010/main">
                <a:solidFill>
                  <a:srgbClr val="FFFFFF"/>
                </a:solidFill>
              </a14:hiddenFill>
            </a:ext>
          </a:extLst>
        </p:spPr>
      </p:pic>
      <p:cxnSp>
        <p:nvCxnSpPr>
          <p:cNvPr id="81" name="Straight Connector 80">
            <a:extLst>
              <a:ext uri="{FF2B5EF4-FFF2-40B4-BE49-F238E27FC236}">
                <a16:creationId xmlns:a16="http://schemas.microsoft.com/office/drawing/2014/main" id="{0E5D0023-B23E-4823-8D72-B07FFF8CAE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Marcador de contenido 2">
            <a:extLst>
              <a:ext uri="{FF2B5EF4-FFF2-40B4-BE49-F238E27FC236}">
                <a16:creationId xmlns:a16="http://schemas.microsoft.com/office/drawing/2014/main" id="{860400D7-521F-884F-BD81-3C7AACA22672}"/>
              </a:ext>
            </a:extLst>
          </p:cNvPr>
          <p:cNvSpPr>
            <a:spLocks noGrp="1"/>
          </p:cNvSpPr>
          <p:nvPr>
            <p:ph idx="1"/>
          </p:nvPr>
        </p:nvSpPr>
        <p:spPr>
          <a:xfrm>
            <a:off x="7535824" y="2556932"/>
            <a:ext cx="3360771" cy="3318936"/>
          </a:xfrm>
        </p:spPr>
        <p:txBody>
          <a:bodyPr>
            <a:normAutofit/>
          </a:bodyPr>
          <a:lstStyle/>
          <a:p>
            <a:pPr>
              <a:lnSpc>
                <a:spcPct val="90000"/>
              </a:lnSpc>
            </a:pPr>
            <a:r>
              <a:rPr lang="es-CO" dirty="0"/>
              <a:t>Blackout Poetry stems from found poetry and is characterized by the use of a marker to existing text and redacts words until a blackout or redacted poem is formed. </a:t>
            </a:r>
            <a:endParaRPr lang="es-CO"/>
          </a:p>
        </p:txBody>
      </p:sp>
    </p:spTree>
    <p:extLst>
      <p:ext uri="{BB962C8B-B14F-4D97-AF65-F5344CB8AC3E}">
        <p14:creationId xmlns:p14="http://schemas.microsoft.com/office/powerpoint/2010/main" val="3602986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440FBE6-72B7-43D4-A8EB-FDBC35FE56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47B8492-BC4D-4046-B35A-C38E034940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2" name="Picture 11">
              <a:extLst>
                <a:ext uri="{FF2B5EF4-FFF2-40B4-BE49-F238E27FC236}">
                  <a16:creationId xmlns:a16="http://schemas.microsoft.com/office/drawing/2014/main" id="{47264A7B-BD07-443B-B4AE-B7D112274D0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8D9B85B4-ACC6-412B-BC6B-2163BCCDF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17D5E57D-F913-44D3-9AF3-FCDFAE64F7E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5" name="Picture 14">
              <a:extLst>
                <a:ext uri="{FF2B5EF4-FFF2-40B4-BE49-F238E27FC236}">
                  <a16:creationId xmlns:a16="http://schemas.microsoft.com/office/drawing/2014/main" id="{BCF01E4E-4102-455A-BC41-D5F848B9417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ítulo 1">
            <a:extLst>
              <a:ext uri="{FF2B5EF4-FFF2-40B4-BE49-F238E27FC236}">
                <a16:creationId xmlns:a16="http://schemas.microsoft.com/office/drawing/2014/main" id="{C9B6037D-C3A3-2F41-95CF-E1D148F135FA}"/>
              </a:ext>
            </a:extLst>
          </p:cNvPr>
          <p:cNvSpPr>
            <a:spLocks noGrp="1"/>
          </p:cNvSpPr>
          <p:nvPr>
            <p:ph type="title"/>
          </p:nvPr>
        </p:nvSpPr>
        <p:spPr>
          <a:xfrm>
            <a:off x="1295402" y="982132"/>
            <a:ext cx="3660056" cy="1325373"/>
          </a:xfrm>
        </p:spPr>
        <p:txBody>
          <a:bodyPr anchor="b">
            <a:normAutofit/>
          </a:bodyPr>
          <a:lstStyle/>
          <a:p>
            <a:r>
              <a:rPr lang="es-CO" sz="2400" b="1" i="1" dirty="0"/>
              <a:t>SKETCH</a:t>
            </a:r>
          </a:p>
        </p:txBody>
      </p:sp>
      <p:cxnSp>
        <p:nvCxnSpPr>
          <p:cNvPr id="17" name="Straight Connector 16">
            <a:extLst>
              <a:ext uri="{FF2B5EF4-FFF2-40B4-BE49-F238E27FC236}">
                <a16:creationId xmlns:a16="http://schemas.microsoft.com/office/drawing/2014/main" id="{16652DC1-CA18-4263-AC06-BAB0B05EC78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5401" y="2400639"/>
            <a:ext cx="3660057"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Marcador de contenido 2">
            <a:extLst>
              <a:ext uri="{FF2B5EF4-FFF2-40B4-BE49-F238E27FC236}">
                <a16:creationId xmlns:a16="http://schemas.microsoft.com/office/drawing/2014/main" id="{3B04FC3E-B753-474D-A1D1-79D1E059F38D}"/>
              </a:ext>
            </a:extLst>
          </p:cNvPr>
          <p:cNvSpPr>
            <a:spLocks noGrp="1"/>
          </p:cNvSpPr>
          <p:nvPr>
            <p:ph idx="1"/>
          </p:nvPr>
        </p:nvSpPr>
        <p:spPr>
          <a:xfrm>
            <a:off x="1295401" y="2493774"/>
            <a:ext cx="3660057" cy="3382094"/>
          </a:xfrm>
        </p:spPr>
        <p:txBody>
          <a:bodyPr>
            <a:normAutofit/>
          </a:bodyPr>
          <a:lstStyle/>
          <a:p>
            <a:pPr algn="ctr">
              <a:lnSpc>
                <a:spcPct val="90000"/>
              </a:lnSpc>
            </a:pPr>
            <a:r>
              <a:rPr lang="es-CO" sz="1600" dirty="0"/>
              <a:t>In the sketch we can see a soccer field where the work of art is presented, inside it it looks like a square that is the installation of the artistic work, it is a timeline where each one will have a photo, an object and a text of everything that happened in the moment. In the center you can see the title that refers to the stencil technique. What I want people to feel when seeing this, is to say the evolution of a tradition that has been carried for years, right here you can see the relationship with all the chosen references.</a:t>
            </a:r>
          </a:p>
        </p:txBody>
      </p:sp>
      <p:pic>
        <p:nvPicPr>
          <p:cNvPr id="4" name="Marcador de contenido 4" descr="Imagen que contiene texto, pizarrón&#10;&#10;Descripción generada automáticamente">
            <a:extLst>
              <a:ext uri="{FF2B5EF4-FFF2-40B4-BE49-F238E27FC236}">
                <a16:creationId xmlns:a16="http://schemas.microsoft.com/office/drawing/2014/main" id="{CCC049B0-DF0E-804F-ADBB-229EB9092642}"/>
              </a:ext>
            </a:extLst>
          </p:cNvPr>
          <p:cNvPicPr>
            <a:picLocks noChangeAspect="1"/>
          </p:cNvPicPr>
          <p:nvPr/>
        </p:nvPicPr>
        <p:blipFill rotWithShape="1">
          <a:blip r:embed="rId5"/>
          <a:srcRect t="5173" b="9606"/>
          <a:stretch/>
        </p:blipFill>
        <p:spPr>
          <a:xfrm rot="16200000">
            <a:off x="5706533" y="694265"/>
            <a:ext cx="4893735" cy="5469466"/>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2261752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63974B-CF57-C748-9ADE-373419E39818}"/>
              </a:ext>
            </a:extLst>
          </p:cNvPr>
          <p:cNvSpPr>
            <a:spLocks noGrp="1"/>
          </p:cNvSpPr>
          <p:nvPr>
            <p:ph type="title"/>
          </p:nvPr>
        </p:nvSpPr>
        <p:spPr/>
        <p:txBody>
          <a:bodyPr/>
          <a:lstStyle/>
          <a:p>
            <a:r>
              <a:rPr lang="es-CO" i="1" dirty="0"/>
              <a:t>MATERIALS AND BACKGROUND</a:t>
            </a:r>
          </a:p>
        </p:txBody>
      </p:sp>
      <p:sp>
        <p:nvSpPr>
          <p:cNvPr id="3" name="Marcador de contenido 2">
            <a:extLst>
              <a:ext uri="{FF2B5EF4-FFF2-40B4-BE49-F238E27FC236}">
                <a16:creationId xmlns:a16="http://schemas.microsoft.com/office/drawing/2014/main" id="{A49B3AAE-9D86-424E-BA76-E2D7132618A2}"/>
              </a:ext>
            </a:extLst>
          </p:cNvPr>
          <p:cNvSpPr>
            <a:spLocks noGrp="1"/>
          </p:cNvSpPr>
          <p:nvPr>
            <p:ph idx="1"/>
          </p:nvPr>
        </p:nvSpPr>
        <p:spPr>
          <a:xfrm>
            <a:off x="1411016" y="2556932"/>
            <a:ext cx="4338144" cy="3612640"/>
          </a:xfrm>
        </p:spPr>
        <p:txBody>
          <a:bodyPr/>
          <a:lstStyle/>
          <a:p>
            <a:r>
              <a:rPr lang="es-CO" i="1" dirty="0"/>
              <a:t>MATERIALS:</a:t>
            </a:r>
          </a:p>
          <a:p>
            <a:r>
              <a:rPr lang="es-CO" i="1" dirty="0"/>
              <a:t>Trophies</a:t>
            </a:r>
          </a:p>
          <a:p>
            <a:r>
              <a:rPr lang="es-CO" i="1" dirty="0"/>
              <a:t>Texts</a:t>
            </a:r>
          </a:p>
          <a:p>
            <a:r>
              <a:rPr lang="es-CO" i="1" dirty="0"/>
              <a:t>Pictures</a:t>
            </a:r>
          </a:p>
          <a:p>
            <a:r>
              <a:rPr lang="es-CO" i="1" dirty="0"/>
              <a:t>Soccer balls</a:t>
            </a:r>
          </a:p>
          <a:p>
            <a:r>
              <a:rPr lang="es-CO" i="1" dirty="0"/>
              <a:t>Stencil</a:t>
            </a:r>
          </a:p>
          <a:p>
            <a:r>
              <a:rPr lang="es-CO" i="1" dirty="0"/>
              <a:t>Grafitis</a:t>
            </a:r>
          </a:p>
        </p:txBody>
      </p:sp>
      <p:sp>
        <p:nvSpPr>
          <p:cNvPr id="6" name="CuadroTexto 5">
            <a:extLst>
              <a:ext uri="{FF2B5EF4-FFF2-40B4-BE49-F238E27FC236}">
                <a16:creationId xmlns:a16="http://schemas.microsoft.com/office/drawing/2014/main" id="{F90596FC-FF1F-9F4D-9FAD-C22870DE9243}"/>
              </a:ext>
            </a:extLst>
          </p:cNvPr>
          <p:cNvSpPr txBox="1"/>
          <p:nvPr/>
        </p:nvSpPr>
        <p:spPr>
          <a:xfrm>
            <a:off x="6766033" y="2601601"/>
            <a:ext cx="2472560" cy="3139321"/>
          </a:xfrm>
          <a:prstGeom prst="rect">
            <a:avLst/>
          </a:prstGeom>
          <a:noFill/>
        </p:spPr>
        <p:txBody>
          <a:bodyPr wrap="square" rtlCol="0">
            <a:spAutoFit/>
          </a:bodyPr>
          <a:lstStyle/>
          <a:p>
            <a:r>
              <a:rPr lang="es-CO" dirty="0"/>
              <a:t>The background that i will use is the soccer field of Gimnasio Campestre or Club Guaymaral depending in which i could do it, due that all my project is related with soccer and this are a perfect spot for showing something related to soccer. </a:t>
            </a:r>
          </a:p>
        </p:txBody>
      </p:sp>
    </p:spTree>
    <p:extLst>
      <p:ext uri="{BB962C8B-B14F-4D97-AF65-F5344CB8AC3E}">
        <p14:creationId xmlns:p14="http://schemas.microsoft.com/office/powerpoint/2010/main" val="832856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AD3CE4-C5D2-514D-AD7A-76EC0E72DDC7}"/>
              </a:ext>
            </a:extLst>
          </p:cNvPr>
          <p:cNvSpPr>
            <a:spLocks noGrp="1"/>
          </p:cNvSpPr>
          <p:nvPr>
            <p:ph type="title"/>
          </p:nvPr>
        </p:nvSpPr>
        <p:spPr/>
        <p:txBody>
          <a:bodyPr/>
          <a:lstStyle/>
          <a:p>
            <a:r>
              <a:rPr lang="es-CO" i="1" dirty="0"/>
              <a:t>WHY BUY MY PROJECT?</a:t>
            </a:r>
          </a:p>
        </p:txBody>
      </p:sp>
      <p:sp>
        <p:nvSpPr>
          <p:cNvPr id="3" name="Marcador de contenido 2">
            <a:extLst>
              <a:ext uri="{FF2B5EF4-FFF2-40B4-BE49-F238E27FC236}">
                <a16:creationId xmlns:a16="http://schemas.microsoft.com/office/drawing/2014/main" id="{A4E271B1-9087-6241-B016-9DB2327D194A}"/>
              </a:ext>
            </a:extLst>
          </p:cNvPr>
          <p:cNvSpPr>
            <a:spLocks noGrp="1"/>
          </p:cNvSpPr>
          <p:nvPr>
            <p:ph idx="1"/>
          </p:nvPr>
        </p:nvSpPr>
        <p:spPr/>
        <p:txBody>
          <a:bodyPr/>
          <a:lstStyle/>
          <a:p>
            <a:r>
              <a:rPr lang="es-CO" dirty="0"/>
              <a:t>You should buy my idea since it is an idea that is related to a past and to the archive, here as I explained to you, you can see a relationship between everything that is present. It is something very interesting that no matter how much family and memories are, there is one more feeling that is football that makes everything better and clearer.</a:t>
            </a:r>
          </a:p>
        </p:txBody>
      </p:sp>
    </p:spTree>
    <p:extLst>
      <p:ext uri="{BB962C8B-B14F-4D97-AF65-F5344CB8AC3E}">
        <p14:creationId xmlns:p14="http://schemas.microsoft.com/office/powerpoint/2010/main" val="3321864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3A54C8-0487-884A-BA5D-D0759862C366}"/>
              </a:ext>
            </a:extLst>
          </p:cNvPr>
          <p:cNvSpPr>
            <a:spLocks noGrp="1"/>
          </p:cNvSpPr>
          <p:nvPr>
            <p:ph type="title"/>
          </p:nvPr>
        </p:nvSpPr>
        <p:spPr/>
        <p:txBody>
          <a:bodyPr/>
          <a:lstStyle/>
          <a:p>
            <a:r>
              <a:rPr lang="es-CO" i="1" dirty="0"/>
              <a:t>BIBLIOGRAPHY</a:t>
            </a:r>
          </a:p>
        </p:txBody>
      </p:sp>
      <p:sp>
        <p:nvSpPr>
          <p:cNvPr id="3" name="Marcador de contenido 2">
            <a:extLst>
              <a:ext uri="{FF2B5EF4-FFF2-40B4-BE49-F238E27FC236}">
                <a16:creationId xmlns:a16="http://schemas.microsoft.com/office/drawing/2014/main" id="{DBD31002-2B07-2A48-9B8D-4BD791727205}"/>
              </a:ext>
            </a:extLst>
          </p:cNvPr>
          <p:cNvSpPr>
            <a:spLocks noGrp="1"/>
          </p:cNvSpPr>
          <p:nvPr>
            <p:ph idx="1"/>
          </p:nvPr>
        </p:nvSpPr>
        <p:spPr/>
        <p:txBody>
          <a:bodyPr/>
          <a:lstStyle/>
          <a:p>
            <a:r>
              <a:rPr lang="es-CO" dirty="0">
                <a:hlinkClick r:id="rId2"/>
              </a:rPr>
              <a:t>http://digicult.it/news/christian-boltanski-dopo/</a:t>
            </a:r>
            <a:endParaRPr lang="es-CO" dirty="0"/>
          </a:p>
          <a:p>
            <a:r>
              <a:rPr lang="es-CO" dirty="0">
                <a:hlinkClick r:id="rId3"/>
              </a:rPr>
              <a:t>https://en.wikipedia.org/wiki/Banksy</a:t>
            </a:r>
            <a:endParaRPr lang="es-CO" dirty="0"/>
          </a:p>
          <a:p>
            <a:r>
              <a:rPr lang="es-CO" dirty="0">
                <a:hlinkClick r:id="rId4"/>
              </a:rPr>
              <a:t>https://es.wikipedia.org/wiki/Christian_Boltanski</a:t>
            </a:r>
            <a:endParaRPr lang="es-CO" dirty="0"/>
          </a:p>
          <a:p>
            <a:endParaRPr lang="es-CO" dirty="0"/>
          </a:p>
          <a:p>
            <a:endParaRPr lang="es-CO" dirty="0"/>
          </a:p>
        </p:txBody>
      </p:sp>
    </p:spTree>
    <p:extLst>
      <p:ext uri="{BB962C8B-B14F-4D97-AF65-F5344CB8AC3E}">
        <p14:creationId xmlns:p14="http://schemas.microsoft.com/office/powerpoint/2010/main" val="83505383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otalTime>0</TotalTime>
  <Words>539</Words>
  <Application>Microsoft Macintosh PowerPoint</Application>
  <PresentationFormat>Panorámica</PresentationFormat>
  <Paragraphs>29</Paragraphs>
  <Slides>9</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9</vt:i4>
      </vt:variant>
    </vt:vector>
  </HeadingPairs>
  <TitlesOfParts>
    <vt:vector size="12" baseType="lpstr">
      <vt:lpstr>Arial</vt:lpstr>
      <vt:lpstr>Garamond</vt:lpstr>
      <vt:lpstr>Orgánico</vt:lpstr>
      <vt:lpstr>SHARK TANK PRESENTATION</vt:lpstr>
      <vt:lpstr>PROPOSAL OF MY PROJECT</vt:lpstr>
      <vt:lpstr>Bansky</vt:lpstr>
      <vt:lpstr>Christian Boltanski</vt:lpstr>
      <vt:lpstr>Blackout Poem</vt:lpstr>
      <vt:lpstr>SKETCH</vt:lpstr>
      <vt:lpstr>MATERIALS AND BACKGROUND</vt:lpstr>
      <vt:lpstr>WHY BUY MY PROJECT?</vt:lpstr>
      <vt:lpstr>BIBLIOGRAPHY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SHARK TANK PRESENTATION</dc:title>
  <dc:creator>Pablo González Velasco</dc:creator>
  <cp:lastModifiedBy>Pablo González Velasco</cp:lastModifiedBy>
  <cp:revision>1</cp:revision>
  <dcterms:created xsi:type="dcterms:W3CDTF">2020-10-27T13:39:50Z</dcterms:created>
  <dcterms:modified xsi:type="dcterms:W3CDTF">2020-10-27T13:40:11Z</dcterms:modified>
</cp:coreProperties>
</file>